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474" autoAdjust="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68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94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2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5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38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4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373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47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6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2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35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59" r:id="rId6"/>
    <p:sldLayoutId id="2147483955" r:id="rId7"/>
    <p:sldLayoutId id="2147483956" r:id="rId8"/>
    <p:sldLayoutId id="2147483957" r:id="rId9"/>
    <p:sldLayoutId id="2147483958" r:id="rId10"/>
    <p:sldLayoutId id="214748396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9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96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Full frame shot of wall with worn-out sky blue paint">
            <a:extLst>
              <a:ext uri="{FF2B5EF4-FFF2-40B4-BE49-F238E27FC236}">
                <a16:creationId xmlns:a16="http://schemas.microsoft.com/office/drawing/2014/main" id="{DDE4B9F8-5686-4052-BD60-312B786B0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65" r="-1" b="13044"/>
          <a:stretch/>
        </p:blipFill>
        <p:spPr>
          <a:xfrm>
            <a:off x="0" y="12610"/>
            <a:ext cx="12188932" cy="6832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11844-49FE-46A6-A42E-BAB915834236}"/>
              </a:ext>
            </a:extLst>
          </p:cNvPr>
          <p:cNvSpPr txBox="1"/>
          <p:nvPr/>
        </p:nvSpPr>
        <p:spPr>
          <a:xfrm>
            <a:off x="482600" y="732032"/>
            <a:ext cx="11147071" cy="27363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Amity – SKIDOS Hackathon 2.0</a:t>
            </a:r>
          </a:p>
        </p:txBody>
      </p:sp>
      <p:cxnSp>
        <p:nvCxnSpPr>
          <p:cNvPr id="111" name="Straight Connector 98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00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73AEA0-3035-4721-A486-BA65BDE4F7E8}"/>
              </a:ext>
            </a:extLst>
          </p:cNvPr>
          <p:cNvSpPr txBox="1"/>
          <p:nvPr/>
        </p:nvSpPr>
        <p:spPr>
          <a:xfrm flipH="1">
            <a:off x="482600" y="4993930"/>
            <a:ext cx="3336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Team Members ( Gen-Z )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Danishan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Shitij Kumar</a:t>
            </a:r>
          </a:p>
          <a:p>
            <a:r>
              <a:rPr lang="en-US" sz="2000" dirty="0">
                <a:solidFill>
                  <a:schemeClr val="bg1"/>
                </a:solidFill>
              </a:rPr>
              <a:t>Abdullah Mohammad Yasir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53EF01C-9837-4F42-8660-05F45020A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813" y="4848305"/>
            <a:ext cx="1090124" cy="1390091"/>
          </a:xfrm>
          <a:prstGeom prst="rect">
            <a:avLst/>
          </a:prstGeom>
        </p:spPr>
      </p:pic>
      <p:pic>
        <p:nvPicPr>
          <p:cNvPr id="1026" name="Picture 2" descr="Contact | SKIDOS">
            <a:extLst>
              <a:ext uri="{FF2B5EF4-FFF2-40B4-BE49-F238E27FC236}">
                <a16:creationId xmlns:a16="http://schemas.microsoft.com/office/drawing/2014/main" id="{67D6905E-6BC8-4803-BDE4-1F1BED1F7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9" b="35015"/>
          <a:stretch/>
        </p:blipFill>
        <p:spPr bwMode="auto">
          <a:xfrm>
            <a:off x="6215489" y="4848305"/>
            <a:ext cx="4098536" cy="139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57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 frame shot of wall with worn-out sky blue paint">
            <a:extLst>
              <a:ext uri="{FF2B5EF4-FFF2-40B4-BE49-F238E27FC236}">
                <a16:creationId xmlns:a16="http://schemas.microsoft.com/office/drawing/2014/main" id="{5E8D718A-48A7-4865-8EFC-B78CF24A8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65" r="-1" b="13044"/>
          <a:stretch/>
        </p:blipFill>
        <p:spPr>
          <a:xfrm>
            <a:off x="0" y="12610"/>
            <a:ext cx="12188932" cy="6832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A4398-E3AD-4F57-AD06-C97809C769B4}"/>
              </a:ext>
            </a:extLst>
          </p:cNvPr>
          <p:cNvSpPr txBox="1"/>
          <p:nvPr/>
        </p:nvSpPr>
        <p:spPr>
          <a:xfrm>
            <a:off x="2720729" y="650288"/>
            <a:ext cx="7189754" cy="555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 Statement :</a:t>
            </a:r>
          </a:p>
          <a:p>
            <a:endParaRPr lang="en-US" sz="2400" dirty="0"/>
          </a:p>
          <a:p>
            <a:pPr lvl="1"/>
            <a:r>
              <a:rPr lang="en-US" sz="2400" dirty="0"/>
              <a:t>Design an Application that can be used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to solve simple math problem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Take input either speech or text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Perform Multiplication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Division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Subtraction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Addition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GCD ( Greatest Common Multiple)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LCM (Least common multiple)</a:t>
            </a:r>
          </a:p>
        </p:txBody>
      </p:sp>
    </p:spTree>
    <p:extLst>
      <p:ext uri="{BB962C8B-B14F-4D97-AF65-F5344CB8AC3E}">
        <p14:creationId xmlns:p14="http://schemas.microsoft.com/office/powerpoint/2010/main" val="414916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 frame shot of wall with worn-out sky blue paint">
            <a:extLst>
              <a:ext uri="{FF2B5EF4-FFF2-40B4-BE49-F238E27FC236}">
                <a16:creationId xmlns:a16="http://schemas.microsoft.com/office/drawing/2014/main" id="{5E8D718A-48A7-4865-8EFC-B78CF24A8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65" r="-1" b="13044"/>
          <a:stretch/>
        </p:blipFill>
        <p:spPr>
          <a:xfrm>
            <a:off x="0" y="12610"/>
            <a:ext cx="12188932" cy="6832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A4398-E3AD-4F57-AD06-C97809C769B4}"/>
              </a:ext>
            </a:extLst>
          </p:cNvPr>
          <p:cNvSpPr txBox="1"/>
          <p:nvPr/>
        </p:nvSpPr>
        <p:spPr>
          <a:xfrm>
            <a:off x="2907513" y="2333142"/>
            <a:ext cx="6373906" cy="2418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order to solve the problem</a:t>
            </a:r>
          </a:p>
          <a:p>
            <a:endParaRPr lang="en-US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Java as a core language to the program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Java Swing as Front-end or GUI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Stack (DSA)</a:t>
            </a:r>
          </a:p>
        </p:txBody>
      </p:sp>
    </p:spTree>
    <p:extLst>
      <p:ext uri="{BB962C8B-B14F-4D97-AF65-F5344CB8AC3E}">
        <p14:creationId xmlns:p14="http://schemas.microsoft.com/office/powerpoint/2010/main" val="3342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 frame shot of wall with worn-out sky blue paint">
            <a:extLst>
              <a:ext uri="{FF2B5EF4-FFF2-40B4-BE49-F238E27FC236}">
                <a16:creationId xmlns:a16="http://schemas.microsoft.com/office/drawing/2014/main" id="{5E8D718A-48A7-4865-8EFC-B78CF24A8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65" r="-1" b="13044"/>
          <a:stretch/>
        </p:blipFill>
        <p:spPr>
          <a:xfrm>
            <a:off x="0" y="12610"/>
            <a:ext cx="12188932" cy="6832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A4398-E3AD-4F57-AD06-C97809C769B4}"/>
              </a:ext>
            </a:extLst>
          </p:cNvPr>
          <p:cNvSpPr txBox="1"/>
          <p:nvPr/>
        </p:nvSpPr>
        <p:spPr>
          <a:xfrm>
            <a:off x="1048871" y="921201"/>
            <a:ext cx="976256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Features</a:t>
            </a:r>
          </a:p>
          <a:p>
            <a:endParaRPr lang="en-US" sz="24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It has two Themes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It Can Perform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Addition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Subtraction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Multiplication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Division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GDC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LCM</a:t>
            </a:r>
          </a:p>
          <a:p>
            <a:pPr lvl="3"/>
            <a:r>
              <a:rPr lang="en-US" sz="2400" dirty="0"/>
              <a:t>Of two of More Numbers</a:t>
            </a:r>
          </a:p>
          <a:p>
            <a:pPr lvl="2"/>
            <a:endParaRPr lang="en-US" sz="24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It also can solve String of multiple number of different operation</a:t>
            </a:r>
          </a:p>
          <a:p>
            <a:pPr lvl="1"/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400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 frame shot of wall with worn-out sky blue paint">
            <a:extLst>
              <a:ext uri="{FF2B5EF4-FFF2-40B4-BE49-F238E27FC236}">
                <a16:creationId xmlns:a16="http://schemas.microsoft.com/office/drawing/2014/main" id="{5E8D718A-48A7-4865-8EFC-B78CF24A8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65" r="-1" b="13044"/>
          <a:stretch/>
        </p:blipFill>
        <p:spPr>
          <a:xfrm>
            <a:off x="0" y="12610"/>
            <a:ext cx="12188932" cy="6832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A4398-E3AD-4F57-AD06-C97809C769B4}"/>
              </a:ext>
            </a:extLst>
          </p:cNvPr>
          <p:cNvSpPr txBox="1"/>
          <p:nvPr/>
        </p:nvSpPr>
        <p:spPr>
          <a:xfrm>
            <a:off x="1048871" y="921201"/>
            <a:ext cx="97625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Features</a:t>
            </a:r>
          </a:p>
          <a:p>
            <a:endParaRPr lang="en-US" sz="2400"/>
          </a:p>
          <a:p>
            <a:endParaRPr lang="en-US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App Start with Logo Screen.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also Support the calculation with decimal numbers.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Default theme is Light theme.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reflect the answer on getting every digit.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is Single page app with three different Layout.</a:t>
            </a:r>
          </a:p>
          <a:p>
            <a:pPr lvl="2"/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0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 frame shot of wall with worn-out sky blue paint">
            <a:extLst>
              <a:ext uri="{FF2B5EF4-FFF2-40B4-BE49-F238E27FC236}">
                <a16:creationId xmlns:a16="http://schemas.microsoft.com/office/drawing/2014/main" id="{5E8D718A-48A7-4865-8EFC-B78CF24A82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2665" r="-1" b="13044"/>
          <a:stretch/>
        </p:blipFill>
        <p:spPr>
          <a:xfrm>
            <a:off x="0" y="12610"/>
            <a:ext cx="12188932" cy="6832777"/>
          </a:xfrm>
          <a:prstGeom prst="rect">
            <a:avLst/>
          </a:prstGeom>
        </p:spPr>
      </p:pic>
      <p:pic>
        <p:nvPicPr>
          <p:cNvPr id="4" name="1A739923">
            <a:hlinkClick r:id="" action="ppaction://media"/>
            <a:extLst>
              <a:ext uri="{FF2B5EF4-FFF2-40B4-BE49-F238E27FC236}">
                <a16:creationId xmlns:a16="http://schemas.microsoft.com/office/drawing/2014/main" id="{C89B1312-1897-4DD7-830B-84D0A27F1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068" y="126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ull frame shot of wall with worn-out sky blue paint">
            <a:extLst>
              <a:ext uri="{FF2B5EF4-FFF2-40B4-BE49-F238E27FC236}">
                <a16:creationId xmlns:a16="http://schemas.microsoft.com/office/drawing/2014/main" id="{5E8D718A-48A7-4865-8EFC-B78CF24A8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65" r="-1" b="13043"/>
          <a:stretch/>
        </p:blipFill>
        <p:spPr>
          <a:xfrm>
            <a:off x="0" y="-12127"/>
            <a:ext cx="12188932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82290C-ED64-4113-8BFC-EAD8A2156E26}"/>
              </a:ext>
            </a:extLst>
          </p:cNvPr>
          <p:cNvSpPr txBox="1"/>
          <p:nvPr/>
        </p:nvSpPr>
        <p:spPr>
          <a:xfrm>
            <a:off x="1611086" y="1942427"/>
            <a:ext cx="10929256" cy="1816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6800" b="1" dirty="0">
                <a:solidFill>
                  <a:srgbClr val="FFFFFF"/>
                </a:solidFill>
                <a:latin typeface="Dancing Script" pitchFamily="2" charset="0"/>
                <a:ea typeface="+mj-ea"/>
                <a:cs typeface="+mj-cs"/>
              </a:rPr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452751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152</Words>
  <Application>Microsoft Office PowerPoint</Application>
  <PresentationFormat>Widescreen</PresentationFormat>
  <Paragraphs>43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Courier New</vt:lpstr>
      <vt:lpstr>Dancing Script</vt:lpstr>
      <vt:lpstr>Seaford</vt:lpstr>
      <vt:lpstr>LevelVTI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Danishan .</dc:creator>
  <cp:lastModifiedBy>Danishan .</cp:lastModifiedBy>
  <cp:revision>2</cp:revision>
  <dcterms:created xsi:type="dcterms:W3CDTF">2022-02-23T14:10:32Z</dcterms:created>
  <dcterms:modified xsi:type="dcterms:W3CDTF">2022-02-24T01:52:38Z</dcterms:modified>
</cp:coreProperties>
</file>